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 Slab"/>
      <p:regular r:id="rId13"/>
      <p:bold r:id="rId14"/>
    </p:embeddedFon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Slab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font" Target="fonts/RobotoSlab-bold.fntdata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6423cb232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6423cb232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6423cb232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6423cb232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96423cb232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96423cb232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96423cb232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96423cb232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96423cb232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96423cb232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96423cb232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96423cb232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Polymorphism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CS0112 Lab 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Polymorphism?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Ability to write code that works over multiple data types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Example: Functions that have parameters that can take in various data types (str, int, float…)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Useful in terms of reducing the amount of work, code reusability, and reducing bugs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284800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Polymorphism in Python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390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python, polymorphism can take multiple forms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Is used when </a:t>
            </a:r>
            <a:r>
              <a:rPr b="1" lang="en"/>
              <a:t>a</a:t>
            </a:r>
            <a:r>
              <a:rPr b="1" lang="en" u="sng"/>
              <a:t> method’s parameter can be (one of) multiple types of data</a:t>
            </a:r>
            <a:endParaRPr sz="18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Have to define </a:t>
            </a:r>
            <a:r>
              <a:rPr b="1" lang="en" u="sng"/>
              <a:t>the same method</a:t>
            </a:r>
            <a:r>
              <a:rPr lang="en"/>
              <a:t> over multiple classes that you want to use polymorphically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800"/>
              <a:t>After you define the method, variables in your program can have one of the classes(types) that have that method</a:t>
            </a:r>
            <a:endParaRPr sz="18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 u="sng"/>
              <a:t>Inheritance, Abstract Methods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-69300" y="1452705"/>
            <a:ext cx="2965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Same method, different implementation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Allows for usage of multiple types (classes)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call</a:t>
            </a:r>
            <a:r>
              <a:rPr b="1" lang="en"/>
              <a:t>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use()</a:t>
            </a:r>
            <a:r>
              <a:rPr b="1" lang="en"/>
              <a:t> </a:t>
            </a:r>
            <a:r>
              <a:rPr lang="en"/>
              <a:t>method to both classes! (different execution)</a:t>
            </a:r>
            <a:endParaRPr/>
          </a:p>
        </p:txBody>
      </p:sp>
      <p:sp>
        <p:nvSpPr>
          <p:cNvPr id="82" name="Google Shape;82;p16"/>
          <p:cNvSpPr txBox="1"/>
          <p:nvPr>
            <p:ph type="title"/>
          </p:nvPr>
        </p:nvSpPr>
        <p:spPr>
          <a:xfrm>
            <a:off x="387900" y="992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Same method, multiple Classes</a:t>
            </a:r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85205" y="1255075"/>
            <a:ext cx="5958794" cy="3888426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6"/>
          <p:cNvSpPr/>
          <p:nvPr/>
        </p:nvSpPr>
        <p:spPr>
          <a:xfrm>
            <a:off x="3949025" y="2469222"/>
            <a:ext cx="623100" cy="238500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6"/>
          <p:cNvSpPr txBox="1"/>
          <p:nvPr/>
        </p:nvSpPr>
        <p:spPr>
          <a:xfrm>
            <a:off x="7230100" y="3823775"/>
            <a:ext cx="1752900" cy="10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Different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</a:t>
            </a: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mplementation!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6"/>
          <p:cNvSpPr/>
          <p:nvPr/>
        </p:nvSpPr>
        <p:spPr>
          <a:xfrm>
            <a:off x="4016500" y="2707725"/>
            <a:ext cx="3213600" cy="499800"/>
          </a:xfrm>
          <a:prstGeom prst="rect">
            <a:avLst/>
          </a:prstGeom>
          <a:noFill/>
          <a:ln cap="flat" cmpd="sng" w="9525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6"/>
          <p:cNvSpPr txBox="1"/>
          <p:nvPr/>
        </p:nvSpPr>
        <p:spPr>
          <a:xfrm>
            <a:off x="3287100" y="3823769"/>
            <a:ext cx="1398300" cy="2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Same method!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8" name="Google Shape;88;p16"/>
          <p:cNvSpPr/>
          <p:nvPr/>
        </p:nvSpPr>
        <p:spPr>
          <a:xfrm>
            <a:off x="4078600" y="4648850"/>
            <a:ext cx="1752900" cy="359400"/>
          </a:xfrm>
          <a:prstGeom prst="rect">
            <a:avLst/>
          </a:prstGeom>
          <a:noFill/>
          <a:ln cap="flat" cmpd="sng" w="9525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6"/>
          <p:cNvSpPr/>
          <p:nvPr/>
        </p:nvSpPr>
        <p:spPr>
          <a:xfrm>
            <a:off x="5831500" y="4788050"/>
            <a:ext cx="816600" cy="1524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6"/>
          <p:cNvSpPr/>
          <p:nvPr/>
        </p:nvSpPr>
        <p:spPr>
          <a:xfrm>
            <a:off x="3949025" y="4391625"/>
            <a:ext cx="623100" cy="238500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6"/>
          <p:cNvSpPr/>
          <p:nvPr/>
        </p:nvSpPr>
        <p:spPr>
          <a:xfrm>
            <a:off x="3185201" y="4391625"/>
            <a:ext cx="671700" cy="272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6"/>
          <p:cNvSpPr/>
          <p:nvPr/>
        </p:nvSpPr>
        <p:spPr>
          <a:xfrm>
            <a:off x="3163775" y="2452425"/>
            <a:ext cx="671700" cy="272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6"/>
          <p:cNvSpPr/>
          <p:nvPr/>
        </p:nvSpPr>
        <p:spPr>
          <a:xfrm>
            <a:off x="7230091" y="2881413"/>
            <a:ext cx="816600" cy="1524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Inheritance</a:t>
            </a:r>
            <a:endParaRPr/>
          </a:p>
        </p:txBody>
      </p:sp>
      <p:sp>
        <p:nvSpPr>
          <p:cNvPr id="99" name="Google Shape;99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Classes can</a:t>
            </a:r>
            <a:r>
              <a:rPr b="1" lang="en"/>
              <a:t> inherit methods from other classes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is called “</a:t>
            </a:r>
            <a:r>
              <a:rPr b="1" lang="en"/>
              <a:t>Inheritance</a:t>
            </a:r>
            <a:r>
              <a:rPr lang="en"/>
              <a:t>”, and there is a </a:t>
            </a:r>
            <a:r>
              <a:rPr lang="en" u="sng"/>
              <a:t>superclass</a:t>
            </a:r>
            <a:r>
              <a:rPr lang="en"/>
              <a:t> and a </a:t>
            </a:r>
            <a:r>
              <a:rPr lang="en" u="sng"/>
              <a:t>subclass</a:t>
            </a:r>
            <a:r>
              <a:rPr lang="en"/>
              <a:t> when this happens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Superclass gives all its methods to subclasses automatically, and subclasses can expand on that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>
            <p:ph type="title"/>
          </p:nvPr>
        </p:nvSpPr>
        <p:spPr>
          <a:xfrm>
            <a:off x="387900" y="1858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Inheritance - Example</a:t>
            </a:r>
            <a:endParaRPr/>
          </a:p>
        </p:txBody>
      </p:sp>
      <p:sp>
        <p:nvSpPr>
          <p:cNvPr id="105" name="Google Shape;105;p18"/>
          <p:cNvSpPr txBox="1"/>
          <p:nvPr>
            <p:ph idx="1" type="body"/>
          </p:nvPr>
        </p:nvSpPr>
        <p:spPr>
          <a:xfrm>
            <a:off x="197975" y="1489825"/>
            <a:ext cx="30066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Superclass passes on its methods to all of its subclasses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Need </a:t>
            </a:r>
            <a:r>
              <a:rPr b="1" lang="en" sz="1300">
                <a:solidFill>
                  <a:srgbClr val="000000"/>
                </a:solidFill>
                <a:highlight>
                  <a:srgbClr val="93C47D"/>
                </a:highlight>
                <a:latin typeface="Courier New"/>
                <a:ea typeface="Courier New"/>
                <a:cs typeface="Courier New"/>
                <a:sym typeface="Courier New"/>
              </a:rPr>
              <a:t>super().__init__(self)</a:t>
            </a:r>
            <a:r>
              <a:rPr b="1" lang="en" sz="1300">
                <a:solidFill>
                  <a:srgbClr val="000000"/>
                </a:solidFill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/>
              <a:t>command to properly inherit method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Subclasses can expand on superclasses’ methods</a:t>
            </a:r>
            <a:endParaRPr/>
          </a:p>
        </p:txBody>
      </p:sp>
      <p:pic>
        <p:nvPicPr>
          <p:cNvPr id="106" name="Google Shape;10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84825" y="804275"/>
            <a:ext cx="5740751" cy="43338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7" name="Google Shape;107;p18"/>
          <p:cNvCxnSpPr/>
          <p:nvPr/>
        </p:nvCxnSpPr>
        <p:spPr>
          <a:xfrm flipH="1">
            <a:off x="5407350" y="2326225"/>
            <a:ext cx="74100" cy="4929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8" name="Google Shape;108;p18"/>
          <p:cNvCxnSpPr/>
          <p:nvPr/>
        </p:nvCxnSpPr>
        <p:spPr>
          <a:xfrm>
            <a:off x="3971875" y="1484825"/>
            <a:ext cx="99000" cy="25119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9" name="Google Shape;109;p18"/>
          <p:cNvSpPr/>
          <p:nvPr/>
        </p:nvSpPr>
        <p:spPr>
          <a:xfrm>
            <a:off x="3563550" y="1002250"/>
            <a:ext cx="1348800" cy="2475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8"/>
          <p:cNvSpPr/>
          <p:nvPr/>
        </p:nvSpPr>
        <p:spPr>
          <a:xfrm>
            <a:off x="4149022" y="2833350"/>
            <a:ext cx="1480800" cy="2757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8"/>
          <p:cNvSpPr/>
          <p:nvPr/>
        </p:nvSpPr>
        <p:spPr>
          <a:xfrm>
            <a:off x="4202450" y="4062125"/>
            <a:ext cx="1712100" cy="2757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8"/>
          <p:cNvSpPr txBox="1"/>
          <p:nvPr/>
        </p:nvSpPr>
        <p:spPr>
          <a:xfrm>
            <a:off x="6347600" y="921850"/>
            <a:ext cx="2907600" cy="4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Superclass</a:t>
            </a:r>
            <a:endParaRPr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3" name="Google Shape;113;p18"/>
          <p:cNvSpPr/>
          <p:nvPr/>
        </p:nvSpPr>
        <p:spPr>
          <a:xfrm>
            <a:off x="4974150" y="1053703"/>
            <a:ext cx="1348800" cy="1608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8"/>
          <p:cNvSpPr txBox="1"/>
          <p:nvPr/>
        </p:nvSpPr>
        <p:spPr>
          <a:xfrm>
            <a:off x="6524750" y="2700750"/>
            <a:ext cx="2907600" cy="4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Subclass</a:t>
            </a:r>
            <a:endParaRPr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6627650" y="3995825"/>
            <a:ext cx="2907600" cy="4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Subclass</a:t>
            </a:r>
            <a:endParaRPr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is Polymorphism Useful?</a:t>
            </a:r>
            <a:endParaRPr/>
          </a:p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Code reusability</a:t>
            </a:r>
            <a:endParaRPr b="1"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For example, in inheritance, you can reuse a certain block of code defined in the superclass for your subclasses!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Less code: fewer bugs! </a:t>
            </a:r>
            <a:endParaRPr b="1"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Because of code reusability, you do not have to redefine the same block of code over multiple classes or throughout your program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Flexibility in program</a:t>
            </a:r>
            <a:endParaRPr b="1"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Allows methods to be used for multiple data types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